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Outfit Extra Bold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530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4830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Беспилотные летательные аппараты: будущее технологий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148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Добро пожаловать на презентацию, посвященную беспилотным летательным аппаратам. Мы рассмотрим различные виды беспилотников, их применение, преимущества и ограничения. Присоединяйтесь к нам в этом увлекательном исследовании мира беспилотных технологий!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93894" y="6334006"/>
            <a:ext cx="13549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0467829" y="6581299"/>
            <a:ext cx="4162571" cy="85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ru-RU" sz="17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Группа: 2бИТС2</a:t>
            </a:r>
          </a:p>
          <a:p>
            <a:pPr>
              <a:lnSpc>
                <a:spcPts val="3100"/>
              </a:lnSpc>
            </a:pPr>
            <a:r>
              <a:rPr lang="ru-RU" sz="17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Выполнили: </a:t>
            </a:r>
            <a:r>
              <a:rPr lang="ru-RU" sz="17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Арушанян</a:t>
            </a:r>
            <a:r>
              <a:rPr lang="ru-RU" sz="17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Д., Рогова А.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42D35C0-3B19-4B0C-99C7-523C08610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22636" y="7558576"/>
            <a:ext cx="2907764" cy="67102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Перспективы развития беспилотных технологий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Беспилотные технологии продолжают развиваться, предлагая новые возможности и вызовы. В будущем мы увидим более совершенные, автономные и интегрированные БПЛА, которые изменят различные аспекты нашей жизни.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Введение в беспилотные летательные аппараты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Определение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Беспилотный летательный аппарат (БПЛА) - это летательный аппарат, который управляется дистанционно или автономно, без пилота на борту.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Применение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БПЛА используются в различных областях, от военной разведки до доставки товаров и сельского хозяйства.</a:t>
            </a:r>
            <a:endParaRPr lang="en-US" sz="175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DEA42D3-EAD5-4627-A276-ACCC873A2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5248" y="7503795"/>
            <a:ext cx="3145152" cy="7258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973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Классификация по способу управления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Дистанционное управление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4276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Пилот управляет БПЛА с помощью пульта дистанционного управления.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55094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8895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Автономное управление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3427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БПЛА управляются автономно с использованием алгоритмов искусственного интеллекта.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647134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881568"/>
            <a:ext cx="34778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Гибридное управление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371987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БПЛА сочетают дистанционное управление с автономными функциями.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38862" y="802719"/>
            <a:ext cx="7839075" cy="11651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Беспилотники с дистанционным управлением</a:t>
            </a:r>
            <a:endParaRPr lang="en-US" sz="3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8862" y="2247424"/>
            <a:ext cx="466011" cy="46601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38862" y="2899767"/>
            <a:ext cx="3186827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Простой в использовании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138862" y="3302794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Прост в управлении и настройке, подходит для начинающих.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38862" y="4160282"/>
            <a:ext cx="466011" cy="4660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38862" y="4812625"/>
            <a:ext cx="3107174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Ограниченная дальность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138862" y="5215652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Сигнал пульта управления может быть ограничен.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8862" y="6073140"/>
            <a:ext cx="466011" cy="46601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38862" y="6725483"/>
            <a:ext cx="2330410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Доступная цена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138862" y="7128510"/>
            <a:ext cx="7839075" cy="298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Относительно недорогие по сравнению с автономными.</a:t>
            </a:r>
            <a:endParaRPr lang="en-US" sz="14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33058FC-53BE-4485-BB18-811561C471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155389" y="7658443"/>
            <a:ext cx="2475011" cy="57115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2908" y="500420"/>
            <a:ext cx="7870984" cy="11365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Автономные беспилотные системы</a:t>
            </a:r>
            <a:endParaRPr lang="en-US" sz="3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908" y="1909763"/>
            <a:ext cx="909280" cy="14548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04961" y="2091571"/>
            <a:ext cx="2273260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Высокая точность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304961" y="2484715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Автономные системы способны выполнять сложные маневры.</a:t>
            </a:r>
            <a:endParaRPr lang="en-US" sz="1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908" y="3364587"/>
            <a:ext cx="909280" cy="14548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04961" y="3546396"/>
            <a:ext cx="3481388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Сложное программирование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7304961" y="3939540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Требуют сложного кодирования и алгоритмов искусственного интеллекта.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2908" y="4819412"/>
            <a:ext cx="909280" cy="14548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04961" y="5001220"/>
            <a:ext cx="3598783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Высокая производительность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7304961" y="5394365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Могут выполнять задачи без участия человека.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22908" y="6274237"/>
            <a:ext cx="909280" cy="145482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304961" y="6456045"/>
            <a:ext cx="2320171" cy="2840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Высокая стоимость</a:t>
            </a:r>
            <a:endParaRPr lang="en-US" sz="1750" dirty="0"/>
          </a:p>
        </p:txBody>
      </p:sp>
      <p:sp>
        <p:nvSpPr>
          <p:cNvPr id="15" name="Text 8"/>
          <p:cNvSpPr/>
          <p:nvPr/>
        </p:nvSpPr>
        <p:spPr>
          <a:xfrm>
            <a:off x="7304961" y="6849189"/>
            <a:ext cx="6688931" cy="290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Технологии автономного управления стоят дороже.</a:t>
            </a:r>
            <a:endParaRPr lang="en-US" sz="140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1454169-A838-4FC4-A222-44C44E3FA1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44040" y="7651012"/>
            <a:ext cx="2486360" cy="5737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Гибридные беспилотники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BDB8DF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DB8DF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4149" y="2645569"/>
            <a:ext cx="129064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Лучшая гибкость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Гибридные БПЛА сочетают в себе преимущества дистанционного и автономного управления.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DB8DF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93431" y="4489013"/>
            <a:ext cx="19050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4568309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Дополнительные возможности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Они могут переключаться между режимами в зависимости от ситуации.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BDB8DF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94502" y="6332458"/>
            <a:ext cx="18823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Сложность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Разработка гибридных систем требует комплексного подхода.</a:t>
            </a:r>
            <a:endParaRPr lang="en-US" sz="1700" dirty="0"/>
          </a:p>
        </p:txBody>
      </p:sp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14D70BF7-50C4-4BBD-9AA7-79BDD06920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044" y="7364597"/>
            <a:ext cx="3748343" cy="8650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7350" y="924401"/>
            <a:ext cx="7729299" cy="1263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Применение беспилотников в различных отраслях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7350" y="2591753"/>
            <a:ext cx="371308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5250" dirty="0"/>
          </a:p>
        </p:txBody>
      </p:sp>
      <p:sp>
        <p:nvSpPr>
          <p:cNvPr id="5" name="Text 2"/>
          <p:cNvSpPr/>
          <p:nvPr/>
        </p:nvSpPr>
        <p:spPr>
          <a:xfrm>
            <a:off x="1251228" y="3511153"/>
            <a:ext cx="262532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Сельское хозяйство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07350" y="3948113"/>
            <a:ext cx="3713083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Посев, опрыскивание, мониторинг урожая.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4723567" y="2591753"/>
            <a:ext cx="371308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5250" dirty="0"/>
          </a:p>
        </p:txBody>
      </p:sp>
      <p:sp>
        <p:nvSpPr>
          <p:cNvPr id="8" name="Text 5"/>
          <p:cNvSpPr/>
          <p:nvPr/>
        </p:nvSpPr>
        <p:spPr>
          <a:xfrm>
            <a:off x="5316855" y="3511153"/>
            <a:ext cx="2526387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Строительство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4723567" y="3948113"/>
            <a:ext cx="3713083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Обследование, картографирование, доставка материалов.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707350" y="5302091"/>
            <a:ext cx="371308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5250" dirty="0"/>
          </a:p>
        </p:txBody>
      </p:sp>
      <p:sp>
        <p:nvSpPr>
          <p:cNvPr id="11" name="Text 8"/>
          <p:cNvSpPr/>
          <p:nvPr/>
        </p:nvSpPr>
        <p:spPr>
          <a:xfrm>
            <a:off x="1300639" y="6221492"/>
            <a:ext cx="2526387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Доставка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707350" y="6658451"/>
            <a:ext cx="3713083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Доставка товаров, почты, медицинских препаратов.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4723567" y="5302091"/>
            <a:ext cx="3713083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5250" dirty="0"/>
          </a:p>
        </p:txBody>
      </p:sp>
      <p:sp>
        <p:nvSpPr>
          <p:cNvPr id="14" name="Text 11"/>
          <p:cNvSpPr/>
          <p:nvPr/>
        </p:nvSpPr>
        <p:spPr>
          <a:xfrm>
            <a:off x="4947523" y="6221492"/>
            <a:ext cx="3265051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Спасательные операции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4723567" y="6658451"/>
            <a:ext cx="3713083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Поиск и спасение людей, картографирование опасных зон.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392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Преимущества использования беспилотников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95111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3221831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3021925"/>
            <a:ext cx="45302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Экономия времени и ресурсов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512344"/>
            <a:ext cx="51506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Повышенная эффективность и снижение затрат.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408682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215408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642128"/>
            <a:ext cx="16323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442222"/>
            <a:ext cx="50825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Увеличение производительности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932640"/>
            <a:ext cx="71156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Автоматизация задач, освобождающая людей от рутинной работы.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507117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635704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243876"/>
            <a:ext cx="16133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862518"/>
            <a:ext cx="3907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Повышение безопасности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35293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Использование БПЛА в опасных или труднодоступных местах.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B746992-6AFA-4CD3-B1B0-3E105CBD4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9055" y="7419583"/>
            <a:ext cx="3320630" cy="7663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6205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Ограничения и проблемы использования беспилотников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3033236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071" y="3621881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3260050"/>
            <a:ext cx="33822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Риск злоупотребления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750469"/>
            <a:ext cx="58240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БПЛА могут использоваться для незаконных действий.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435328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4396859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2758" y="4823579"/>
            <a:ext cx="16323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623673"/>
            <a:ext cx="4801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Проблемы с законодательством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5114092"/>
            <a:ext cx="566285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Необходимость регулирования использования БПЛА.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716905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760482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3592" y="6187202"/>
            <a:ext cx="16133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987296"/>
            <a:ext cx="40890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Проблемы с безопасностью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477714"/>
            <a:ext cx="582120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Риски столкновений, нарушения конфиденциальности.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8E43BC7-A90C-4EFB-9DE5-AAD2AA2083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31806" y="7593023"/>
            <a:ext cx="2898594" cy="6689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405</Words>
  <Application>Microsoft Office PowerPoint</Application>
  <PresentationFormat>Произвольный</PresentationFormat>
  <Paragraphs>87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Outfit Extra Bold</vt:lpstr>
      <vt:lpstr>Calibri</vt:lpstr>
      <vt:lpstr>Arimo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Дима Пушка</cp:lastModifiedBy>
  <cp:revision>3</cp:revision>
  <dcterms:created xsi:type="dcterms:W3CDTF">2024-12-06T09:57:59Z</dcterms:created>
  <dcterms:modified xsi:type="dcterms:W3CDTF">2024-12-06T10:03:24Z</dcterms:modified>
</cp:coreProperties>
</file>